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sldIdLst>
    <p:sldId id="256" r:id="rId2"/>
    <p:sldId id="257" r:id="rId3"/>
    <p:sldId id="258" r:id="rId4"/>
    <p:sldId id="259" r:id="rId5"/>
    <p:sldId id="260" r:id="rId6"/>
    <p:sldId id="261" r:id="rId7"/>
    <p:sldId id="262" r:id="rId8"/>
    <p:sldId id="263" r:id="rId9"/>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7" d="100"/>
          <a:sy n="97" d="100"/>
        </p:scale>
        <p:origin x="111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22F66-727D-4150-ADA5-49CF3A0F6873}"/>
              </a:ext>
            </a:extLst>
          </p:cNvPr>
          <p:cNvSpPr>
            <a:spLocks noGrp="1"/>
          </p:cNvSpPr>
          <p:nvPr>
            <p:ph type="ctrTitle"/>
          </p:nvPr>
        </p:nvSpPr>
        <p:spPr>
          <a:xfrm>
            <a:off x="838200" y="1122363"/>
            <a:ext cx="9829800" cy="2387600"/>
          </a:xfrm>
        </p:spPr>
        <p:txBody>
          <a:bodyPr anchor="b">
            <a:normAutofit/>
          </a:bodyPr>
          <a:lstStyle>
            <a:lvl1pPr algn="l">
              <a:defRPr sz="52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CDD9A1FE-C39F-4D7C-B93D-F8C203A1D69C}"/>
              </a:ext>
            </a:extLst>
          </p:cNvPr>
          <p:cNvSpPr>
            <a:spLocks noGrp="1"/>
          </p:cNvSpPr>
          <p:nvPr>
            <p:ph type="subTitle" idx="1"/>
          </p:nvPr>
        </p:nvSpPr>
        <p:spPr>
          <a:xfrm>
            <a:off x="838200" y="3602038"/>
            <a:ext cx="9829800" cy="1655762"/>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C008AAC-7D41-4304-8D59-EF34B232682C}"/>
              </a:ext>
            </a:extLst>
          </p:cNvPr>
          <p:cNvSpPr>
            <a:spLocks noGrp="1"/>
          </p:cNvSpPr>
          <p:nvPr>
            <p:ph type="dt" sz="half" idx="10"/>
          </p:nvPr>
        </p:nvSpPr>
        <p:spPr>
          <a:xfrm>
            <a:off x="838200" y="136525"/>
            <a:ext cx="2743200" cy="365125"/>
          </a:xfrm>
        </p:spPr>
        <p:txBody>
          <a:bodyPr/>
          <a:lstStyle>
            <a:lvl1pPr algn="l">
              <a:defRPr/>
            </a:lvl1pPr>
          </a:lstStyle>
          <a:p>
            <a:fld id="{9549D6DC-E1CB-4874-BF52-C3407230D20E}" type="datetime1">
              <a:rPr lang="en-US" smtClean="0"/>
              <a:t>11/18/2025</a:t>
            </a:fld>
            <a:endParaRPr lang="en-US" dirty="0"/>
          </a:p>
        </p:txBody>
      </p:sp>
      <p:sp>
        <p:nvSpPr>
          <p:cNvPr id="5" name="Footer Placeholder 4">
            <a:extLst>
              <a:ext uri="{FF2B5EF4-FFF2-40B4-BE49-F238E27FC236}">
                <a16:creationId xmlns:a16="http://schemas.microsoft.com/office/drawing/2014/main" id="{4724D078-DE22-4F23-8B48-21FB1415C3E3}"/>
              </a:ext>
            </a:extLst>
          </p:cNvPr>
          <p:cNvSpPr>
            <a:spLocks noGrp="1"/>
          </p:cNvSpPr>
          <p:nvPr>
            <p:ph type="ftr" sz="quarter" idx="11"/>
          </p:nvPr>
        </p:nvSpPr>
        <p:spPr>
          <a:xfrm>
            <a:off x="838200" y="6356350"/>
            <a:ext cx="4114800" cy="365125"/>
          </a:xfrm>
        </p:spPr>
        <p:txBody>
          <a:bodyPr/>
          <a:lstStyle>
            <a:lvl1pPr algn="l">
              <a:defRPr/>
            </a:lvl1pPr>
          </a:lstStyle>
          <a:p>
            <a:endParaRPr lang="en-US" dirty="0"/>
          </a:p>
        </p:txBody>
      </p:sp>
      <p:sp>
        <p:nvSpPr>
          <p:cNvPr id="6" name="Slide Number Placeholder 5">
            <a:extLst>
              <a:ext uri="{FF2B5EF4-FFF2-40B4-BE49-F238E27FC236}">
                <a16:creationId xmlns:a16="http://schemas.microsoft.com/office/drawing/2014/main" id="{BB64C1F5-608B-4335-9F2A-17F63D5FAF0D}"/>
              </a:ext>
            </a:extLst>
          </p:cNvPr>
          <p:cNvSpPr>
            <a:spLocks noGrp="1"/>
          </p:cNvSpPr>
          <p:nvPr>
            <p:ph type="sldNum" sz="quarter" idx="12"/>
          </p:nvPr>
        </p:nvSpPr>
        <p:spPr/>
        <p:txBody>
          <a:bodyPr/>
          <a:lstStyle/>
          <a:p>
            <a:fld id="{273BAE12-D270-459D-897B-6833652BB167}" type="slidenum">
              <a:rPr lang="en-US" smtClean="0"/>
              <a:t>‹#›</a:t>
            </a:fld>
            <a:endParaRPr lang="en-US" dirty="0"/>
          </a:p>
        </p:txBody>
      </p:sp>
    </p:spTree>
    <p:extLst>
      <p:ext uri="{BB962C8B-B14F-4D97-AF65-F5344CB8AC3E}">
        <p14:creationId xmlns:p14="http://schemas.microsoft.com/office/powerpoint/2010/main" val="764113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9F2C5-A3FC-44EF-BA15-CEC83C83D67C}"/>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5040D3-67DB-455C-AD79-49E185DB63C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B2B07A-258E-42DD-9A68-2C76F7D54040}"/>
              </a:ext>
            </a:extLst>
          </p:cNvPr>
          <p:cNvSpPr>
            <a:spLocks noGrp="1"/>
          </p:cNvSpPr>
          <p:nvPr>
            <p:ph type="dt" sz="half" idx="10"/>
          </p:nvPr>
        </p:nvSpPr>
        <p:spPr/>
        <p:txBody>
          <a:bodyPr/>
          <a:lstStyle/>
          <a:p>
            <a:fld id="{F7701D81-C4B9-4A87-89A7-22E29E6C9200}" type="datetime1">
              <a:rPr lang="en-US" smtClean="0"/>
              <a:t>11/18/2025</a:t>
            </a:fld>
            <a:endParaRPr lang="en-US" dirty="0"/>
          </a:p>
        </p:txBody>
      </p:sp>
      <p:sp>
        <p:nvSpPr>
          <p:cNvPr id="5" name="Footer Placeholder 4">
            <a:extLst>
              <a:ext uri="{FF2B5EF4-FFF2-40B4-BE49-F238E27FC236}">
                <a16:creationId xmlns:a16="http://schemas.microsoft.com/office/drawing/2014/main" id="{7C01E9BC-3BB8-40CD-9294-59A2E59E1BE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413979D-5589-4770-9D29-046F2B506C33}"/>
              </a:ext>
            </a:extLst>
          </p:cNvPr>
          <p:cNvSpPr>
            <a:spLocks noGrp="1"/>
          </p:cNvSpPr>
          <p:nvPr>
            <p:ph type="sldNum" sz="quarter" idx="12"/>
          </p:nvPr>
        </p:nvSpPr>
        <p:spPr/>
        <p:txBody>
          <a:bodyPr/>
          <a:lstStyle/>
          <a:p>
            <a:fld id="{273BAE12-D270-459D-897B-6833652BB167}" type="slidenum">
              <a:rPr lang="en-US" smtClean="0"/>
              <a:t>‹#›</a:t>
            </a:fld>
            <a:endParaRPr lang="en-US" dirty="0"/>
          </a:p>
        </p:txBody>
      </p:sp>
    </p:spTree>
    <p:extLst>
      <p:ext uri="{BB962C8B-B14F-4D97-AF65-F5344CB8AC3E}">
        <p14:creationId xmlns:p14="http://schemas.microsoft.com/office/powerpoint/2010/main" val="2306066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6693CD-CB65-4F37-A6DA-F300B93C14D9}"/>
              </a:ext>
            </a:extLst>
          </p:cNvPr>
          <p:cNvSpPr>
            <a:spLocks noGrp="1"/>
          </p:cNvSpPr>
          <p:nvPr>
            <p:ph type="title" orient="vert"/>
          </p:nvPr>
        </p:nvSpPr>
        <p:spPr>
          <a:xfrm>
            <a:off x="8724900" y="731520"/>
            <a:ext cx="2628900" cy="5378070"/>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7448D117-7AE6-4831-9867-5145F64A0C24}"/>
              </a:ext>
            </a:extLst>
          </p:cNvPr>
          <p:cNvSpPr>
            <a:spLocks noGrp="1"/>
          </p:cNvSpPr>
          <p:nvPr>
            <p:ph type="body" orient="vert" idx="1"/>
          </p:nvPr>
        </p:nvSpPr>
        <p:spPr>
          <a:xfrm>
            <a:off x="838200" y="731520"/>
            <a:ext cx="7734300" cy="53780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4988CF8-397F-485E-8081-AFA4DADD440C}"/>
              </a:ext>
            </a:extLst>
          </p:cNvPr>
          <p:cNvSpPr>
            <a:spLocks noGrp="1"/>
          </p:cNvSpPr>
          <p:nvPr>
            <p:ph type="dt" sz="half" idx="10"/>
          </p:nvPr>
        </p:nvSpPr>
        <p:spPr/>
        <p:txBody>
          <a:bodyPr/>
          <a:lstStyle/>
          <a:p>
            <a:fld id="{EE307718-69F7-427E-95A3-C1246AF46913}" type="datetime1">
              <a:rPr lang="en-US" smtClean="0"/>
              <a:t>11/18/2025</a:t>
            </a:fld>
            <a:endParaRPr lang="en-US" dirty="0"/>
          </a:p>
        </p:txBody>
      </p:sp>
      <p:sp>
        <p:nvSpPr>
          <p:cNvPr id="5" name="Footer Placeholder 4">
            <a:extLst>
              <a:ext uri="{FF2B5EF4-FFF2-40B4-BE49-F238E27FC236}">
                <a16:creationId xmlns:a16="http://schemas.microsoft.com/office/drawing/2014/main" id="{83CE4773-4660-4F21-83CF-1A449395BB9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5B59537-EB47-40FA-893E-785D6FE00A5C}"/>
              </a:ext>
            </a:extLst>
          </p:cNvPr>
          <p:cNvSpPr>
            <a:spLocks noGrp="1"/>
          </p:cNvSpPr>
          <p:nvPr>
            <p:ph type="sldNum" sz="quarter" idx="12"/>
          </p:nvPr>
        </p:nvSpPr>
        <p:spPr/>
        <p:txBody>
          <a:bodyPr/>
          <a:lstStyle/>
          <a:p>
            <a:fld id="{273BAE12-D270-459D-897B-6833652BB167}" type="slidenum">
              <a:rPr lang="en-US" smtClean="0"/>
              <a:t>‹#›</a:t>
            </a:fld>
            <a:endParaRPr lang="en-US" dirty="0"/>
          </a:p>
        </p:txBody>
      </p:sp>
    </p:spTree>
    <p:extLst>
      <p:ext uri="{BB962C8B-B14F-4D97-AF65-F5344CB8AC3E}">
        <p14:creationId xmlns:p14="http://schemas.microsoft.com/office/powerpoint/2010/main" val="1908367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7B4A7-C566-48F4-B4B8-3A5E7B6C5C3A}"/>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D3B93F5-BC8B-452C-ACE2-C7E01D1B80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39A49B3-A57D-46C5-8462-0C52509F8FCA}"/>
              </a:ext>
            </a:extLst>
          </p:cNvPr>
          <p:cNvSpPr>
            <a:spLocks noGrp="1"/>
          </p:cNvSpPr>
          <p:nvPr>
            <p:ph type="dt" sz="half" idx="10"/>
          </p:nvPr>
        </p:nvSpPr>
        <p:spPr/>
        <p:txBody>
          <a:bodyPr/>
          <a:lstStyle/>
          <a:p>
            <a:fld id="{48913E51-B7F7-4C24-B8E3-5471755DC0E0}" type="datetime1">
              <a:rPr lang="en-US" smtClean="0"/>
              <a:t>11/18/2025</a:t>
            </a:fld>
            <a:endParaRPr lang="en-US" dirty="0"/>
          </a:p>
        </p:txBody>
      </p:sp>
      <p:sp>
        <p:nvSpPr>
          <p:cNvPr id="5" name="Footer Placeholder 4">
            <a:extLst>
              <a:ext uri="{FF2B5EF4-FFF2-40B4-BE49-F238E27FC236}">
                <a16:creationId xmlns:a16="http://schemas.microsoft.com/office/drawing/2014/main" id="{9EC8C810-EAF4-4D86-84DD-2E574122DD8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587E738-8574-490B-974B-9AD3B2AAE521}"/>
              </a:ext>
            </a:extLst>
          </p:cNvPr>
          <p:cNvSpPr>
            <a:spLocks noGrp="1"/>
          </p:cNvSpPr>
          <p:nvPr>
            <p:ph type="sldNum" sz="quarter" idx="12"/>
          </p:nvPr>
        </p:nvSpPr>
        <p:spPr/>
        <p:txBody>
          <a:bodyPr/>
          <a:lstStyle/>
          <a:p>
            <a:fld id="{273BAE12-D270-459D-897B-6833652BB167}" type="slidenum">
              <a:rPr lang="en-US" smtClean="0"/>
              <a:t>‹#›</a:t>
            </a:fld>
            <a:endParaRPr lang="en-US" dirty="0"/>
          </a:p>
        </p:txBody>
      </p:sp>
    </p:spTree>
    <p:extLst>
      <p:ext uri="{BB962C8B-B14F-4D97-AF65-F5344CB8AC3E}">
        <p14:creationId xmlns:p14="http://schemas.microsoft.com/office/powerpoint/2010/main" val="163399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9764E-4B3D-4B6A-A210-B50E4F60E246}"/>
              </a:ext>
            </a:extLst>
          </p:cNvPr>
          <p:cNvSpPr>
            <a:spLocks noGrp="1"/>
          </p:cNvSpPr>
          <p:nvPr>
            <p:ph type="title"/>
          </p:nvPr>
        </p:nvSpPr>
        <p:spPr>
          <a:xfrm>
            <a:off x="831850" y="1709738"/>
            <a:ext cx="10515600" cy="2852737"/>
          </a:xfrm>
        </p:spPr>
        <p:txBody>
          <a:bodyPr anchor="b">
            <a:normAutofit/>
          </a:bodyPr>
          <a:lstStyle>
            <a:lvl1pPr>
              <a:defRPr sz="52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A30AEC2-B6E6-4C09-A16F-5E2A1C9A0D0E}"/>
              </a:ext>
            </a:extLst>
          </p:cNvPr>
          <p:cNvSpPr>
            <a:spLocks noGrp="1"/>
          </p:cNvSpPr>
          <p:nvPr>
            <p:ph type="body" idx="1"/>
          </p:nvPr>
        </p:nvSpPr>
        <p:spPr>
          <a:xfrm>
            <a:off x="831850" y="4589463"/>
            <a:ext cx="10515600" cy="1500187"/>
          </a:xfrm>
        </p:spPr>
        <p:txBody>
          <a:bodyPr>
            <a:normAutofit/>
          </a:bodyPr>
          <a:lstStyle>
            <a:lvl1pPr marL="0" indent="0">
              <a:buNone/>
              <a:defRPr sz="2000">
                <a:solidFill>
                  <a:schemeClr val="tx2">
                    <a:lumMod val="60000"/>
                    <a:lumOff val="4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A37CAB-B545-4E42-BB5A-F1DAA9335033}"/>
              </a:ext>
            </a:extLst>
          </p:cNvPr>
          <p:cNvSpPr>
            <a:spLocks noGrp="1"/>
          </p:cNvSpPr>
          <p:nvPr>
            <p:ph type="dt" sz="half" idx="10"/>
          </p:nvPr>
        </p:nvSpPr>
        <p:spPr/>
        <p:txBody>
          <a:bodyPr/>
          <a:lstStyle/>
          <a:p>
            <a:fld id="{DA91A59F-D956-4598-A3C1-AE72A5387751}" type="datetime1">
              <a:rPr lang="en-US" smtClean="0"/>
              <a:t>11/18/2025</a:t>
            </a:fld>
            <a:endParaRPr lang="en-US" dirty="0"/>
          </a:p>
        </p:txBody>
      </p:sp>
      <p:sp>
        <p:nvSpPr>
          <p:cNvPr id="5" name="Footer Placeholder 4">
            <a:extLst>
              <a:ext uri="{FF2B5EF4-FFF2-40B4-BE49-F238E27FC236}">
                <a16:creationId xmlns:a16="http://schemas.microsoft.com/office/drawing/2014/main" id="{AF6D720B-7E58-43F4-9659-ADB2403A50B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95F53F-2FA5-4B5C-A151-F07BBC002B29}"/>
              </a:ext>
            </a:extLst>
          </p:cNvPr>
          <p:cNvSpPr>
            <a:spLocks noGrp="1"/>
          </p:cNvSpPr>
          <p:nvPr>
            <p:ph type="sldNum" sz="quarter" idx="12"/>
          </p:nvPr>
        </p:nvSpPr>
        <p:spPr/>
        <p:txBody>
          <a:bodyPr/>
          <a:lstStyle/>
          <a:p>
            <a:fld id="{273BAE12-D270-459D-897B-6833652BB167}" type="slidenum">
              <a:rPr lang="en-US" smtClean="0"/>
              <a:t>‹#›</a:t>
            </a:fld>
            <a:endParaRPr lang="en-US" dirty="0"/>
          </a:p>
        </p:txBody>
      </p:sp>
    </p:spTree>
    <p:extLst>
      <p:ext uri="{BB962C8B-B14F-4D97-AF65-F5344CB8AC3E}">
        <p14:creationId xmlns:p14="http://schemas.microsoft.com/office/powerpoint/2010/main" val="3608244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473D3-0F03-4BF4-831F-34E80BAC551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74C09409-59F2-486F-A6D0-FAEE8FFF25B2}"/>
              </a:ext>
            </a:extLst>
          </p:cNvPr>
          <p:cNvSpPr>
            <a:spLocks noGrp="1"/>
          </p:cNvSpPr>
          <p:nvPr>
            <p:ph sz="half" idx="1"/>
          </p:nvPr>
        </p:nvSpPr>
        <p:spPr>
          <a:xfrm>
            <a:off x="838200" y="2195847"/>
            <a:ext cx="5181600" cy="3981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3087241-B390-47A6-8070-C3D4652F887B}"/>
              </a:ext>
            </a:extLst>
          </p:cNvPr>
          <p:cNvSpPr>
            <a:spLocks noGrp="1"/>
          </p:cNvSpPr>
          <p:nvPr>
            <p:ph sz="half" idx="2"/>
          </p:nvPr>
        </p:nvSpPr>
        <p:spPr>
          <a:xfrm>
            <a:off x="6172200" y="2195847"/>
            <a:ext cx="5181600" cy="3981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080B360-2ACA-4B93-9439-591B6D3FBC3F}"/>
              </a:ext>
            </a:extLst>
          </p:cNvPr>
          <p:cNvSpPr>
            <a:spLocks noGrp="1"/>
          </p:cNvSpPr>
          <p:nvPr>
            <p:ph type="dt" sz="half" idx="10"/>
          </p:nvPr>
        </p:nvSpPr>
        <p:spPr/>
        <p:txBody>
          <a:bodyPr/>
          <a:lstStyle/>
          <a:p>
            <a:fld id="{D70BBD69-7BD3-4731-8064-242619E92CBE}" type="datetime1">
              <a:rPr lang="en-US" smtClean="0"/>
              <a:t>11/18/2025</a:t>
            </a:fld>
            <a:endParaRPr lang="en-US" dirty="0"/>
          </a:p>
        </p:txBody>
      </p:sp>
      <p:sp>
        <p:nvSpPr>
          <p:cNvPr id="6" name="Footer Placeholder 5">
            <a:extLst>
              <a:ext uri="{FF2B5EF4-FFF2-40B4-BE49-F238E27FC236}">
                <a16:creationId xmlns:a16="http://schemas.microsoft.com/office/drawing/2014/main" id="{684A73E2-CF78-404C-A86F-E70A284AE99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6A8F42A-11E1-42A0-8ECF-A5BBA3B8CA56}"/>
              </a:ext>
            </a:extLst>
          </p:cNvPr>
          <p:cNvSpPr>
            <a:spLocks noGrp="1"/>
          </p:cNvSpPr>
          <p:nvPr>
            <p:ph type="sldNum" sz="quarter" idx="12"/>
          </p:nvPr>
        </p:nvSpPr>
        <p:spPr/>
        <p:txBody>
          <a:bodyPr/>
          <a:lstStyle/>
          <a:p>
            <a:fld id="{273BAE12-D270-459D-897B-6833652BB167}" type="slidenum">
              <a:rPr lang="en-US" smtClean="0"/>
              <a:t>‹#›</a:t>
            </a:fld>
            <a:endParaRPr lang="en-US" dirty="0"/>
          </a:p>
        </p:txBody>
      </p:sp>
    </p:spTree>
    <p:extLst>
      <p:ext uri="{BB962C8B-B14F-4D97-AF65-F5344CB8AC3E}">
        <p14:creationId xmlns:p14="http://schemas.microsoft.com/office/powerpoint/2010/main" val="2915424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CA31-EE14-41DD-9914-DA7138220460}"/>
              </a:ext>
            </a:extLst>
          </p:cNvPr>
          <p:cNvSpPr>
            <a:spLocks noGrp="1"/>
          </p:cNvSpPr>
          <p:nvPr>
            <p:ph type="title"/>
          </p:nvPr>
        </p:nvSpPr>
        <p:spPr>
          <a:xfrm>
            <a:off x="839788" y="731520"/>
            <a:ext cx="10515600"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CB22AB6-1657-4AE2-8607-2C77A25D79D9}"/>
              </a:ext>
            </a:extLst>
          </p:cNvPr>
          <p:cNvSpPr>
            <a:spLocks noGrp="1"/>
          </p:cNvSpPr>
          <p:nvPr>
            <p:ph type="body" idx="1"/>
          </p:nvPr>
        </p:nvSpPr>
        <p:spPr>
          <a:xfrm>
            <a:off x="839788" y="2149131"/>
            <a:ext cx="5157787" cy="693696"/>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AA6DC0-D4D5-4164-A3FD-6BB5CBB2BBAD}"/>
              </a:ext>
            </a:extLst>
          </p:cNvPr>
          <p:cNvSpPr>
            <a:spLocks noGrp="1"/>
          </p:cNvSpPr>
          <p:nvPr>
            <p:ph sz="half" idx="2"/>
          </p:nvPr>
        </p:nvSpPr>
        <p:spPr>
          <a:xfrm>
            <a:off x="839788" y="2910625"/>
            <a:ext cx="5157787" cy="3100561"/>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129B35F8-95F3-43D1-8917-5836BAA90490}"/>
              </a:ext>
            </a:extLst>
          </p:cNvPr>
          <p:cNvSpPr>
            <a:spLocks noGrp="1"/>
          </p:cNvSpPr>
          <p:nvPr>
            <p:ph type="body" sz="quarter" idx="3"/>
          </p:nvPr>
        </p:nvSpPr>
        <p:spPr>
          <a:xfrm>
            <a:off x="6172200" y="2149131"/>
            <a:ext cx="5183188" cy="693696"/>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B639E7-F4A3-4ADE-B290-0A4F9761B977}"/>
              </a:ext>
            </a:extLst>
          </p:cNvPr>
          <p:cNvSpPr>
            <a:spLocks noGrp="1"/>
          </p:cNvSpPr>
          <p:nvPr>
            <p:ph sz="quarter" idx="4"/>
          </p:nvPr>
        </p:nvSpPr>
        <p:spPr>
          <a:xfrm>
            <a:off x="6172200" y="2910625"/>
            <a:ext cx="5183188" cy="3100561"/>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CD6F296B-429F-4DFC-ABC3-0A078EA99425}"/>
              </a:ext>
            </a:extLst>
          </p:cNvPr>
          <p:cNvSpPr>
            <a:spLocks noGrp="1"/>
          </p:cNvSpPr>
          <p:nvPr>
            <p:ph type="dt" sz="half" idx="10"/>
          </p:nvPr>
        </p:nvSpPr>
        <p:spPr/>
        <p:txBody>
          <a:bodyPr/>
          <a:lstStyle/>
          <a:p>
            <a:fld id="{38BD77D9-239F-488B-9358-023C46BC7084}" type="datetime1">
              <a:rPr lang="en-US" smtClean="0"/>
              <a:t>11/18/2025</a:t>
            </a:fld>
            <a:endParaRPr lang="en-US" dirty="0"/>
          </a:p>
        </p:txBody>
      </p:sp>
      <p:sp>
        <p:nvSpPr>
          <p:cNvPr id="8" name="Footer Placeholder 7">
            <a:extLst>
              <a:ext uri="{FF2B5EF4-FFF2-40B4-BE49-F238E27FC236}">
                <a16:creationId xmlns:a16="http://schemas.microsoft.com/office/drawing/2014/main" id="{0B7103B9-D521-4910-AC15-F12F25CB952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F73A6D9-123D-492C-B5CE-294EF2559FAB}"/>
              </a:ext>
            </a:extLst>
          </p:cNvPr>
          <p:cNvSpPr>
            <a:spLocks noGrp="1"/>
          </p:cNvSpPr>
          <p:nvPr>
            <p:ph type="sldNum" sz="quarter" idx="12"/>
          </p:nvPr>
        </p:nvSpPr>
        <p:spPr/>
        <p:txBody>
          <a:bodyPr/>
          <a:lstStyle/>
          <a:p>
            <a:fld id="{273BAE12-D270-459D-897B-6833652BB167}" type="slidenum">
              <a:rPr lang="en-US" smtClean="0"/>
              <a:t>‹#›</a:t>
            </a:fld>
            <a:endParaRPr lang="en-US" dirty="0"/>
          </a:p>
        </p:txBody>
      </p:sp>
    </p:spTree>
    <p:extLst>
      <p:ext uri="{BB962C8B-B14F-4D97-AF65-F5344CB8AC3E}">
        <p14:creationId xmlns:p14="http://schemas.microsoft.com/office/powerpoint/2010/main" val="2474776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92A22-4B4D-4F58-9783-A0469DA4D233}"/>
              </a:ext>
            </a:extLst>
          </p:cNvPr>
          <p:cNvSpPr>
            <a:spLocks noGrp="1"/>
          </p:cNvSpPr>
          <p:nvPr>
            <p:ph type="title"/>
          </p:nvPr>
        </p:nvSpPr>
        <p:spPr>
          <a:xfrm>
            <a:off x="838200" y="731520"/>
            <a:ext cx="10515600"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3B5EE610-5457-4E8C-B568-B8D560773B5C}"/>
              </a:ext>
            </a:extLst>
          </p:cNvPr>
          <p:cNvSpPr>
            <a:spLocks noGrp="1"/>
          </p:cNvSpPr>
          <p:nvPr>
            <p:ph type="dt" sz="half" idx="10"/>
          </p:nvPr>
        </p:nvSpPr>
        <p:spPr/>
        <p:txBody>
          <a:bodyPr/>
          <a:lstStyle/>
          <a:p>
            <a:fld id="{1EE61C24-7140-4FDE-92F3-654C6E2D3C1C}" type="datetime1">
              <a:rPr lang="en-US" smtClean="0"/>
              <a:t>11/18/2025</a:t>
            </a:fld>
            <a:endParaRPr lang="en-US" dirty="0"/>
          </a:p>
        </p:txBody>
      </p:sp>
      <p:sp>
        <p:nvSpPr>
          <p:cNvPr id="4" name="Footer Placeholder 3">
            <a:extLst>
              <a:ext uri="{FF2B5EF4-FFF2-40B4-BE49-F238E27FC236}">
                <a16:creationId xmlns:a16="http://schemas.microsoft.com/office/drawing/2014/main" id="{A0BA57BB-288A-4A30-A4EC-FF0537BC260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0414C89-B968-4A85-A035-E2997A5F8498}"/>
              </a:ext>
            </a:extLst>
          </p:cNvPr>
          <p:cNvSpPr>
            <a:spLocks noGrp="1"/>
          </p:cNvSpPr>
          <p:nvPr>
            <p:ph type="sldNum" sz="quarter" idx="12"/>
          </p:nvPr>
        </p:nvSpPr>
        <p:spPr/>
        <p:txBody>
          <a:bodyPr/>
          <a:lstStyle/>
          <a:p>
            <a:fld id="{273BAE12-D270-459D-897B-6833652BB167}" type="slidenum">
              <a:rPr lang="en-US" smtClean="0"/>
              <a:t>‹#›</a:t>
            </a:fld>
            <a:endParaRPr lang="en-US" dirty="0"/>
          </a:p>
        </p:txBody>
      </p:sp>
    </p:spTree>
    <p:extLst>
      <p:ext uri="{BB962C8B-B14F-4D97-AF65-F5344CB8AC3E}">
        <p14:creationId xmlns:p14="http://schemas.microsoft.com/office/powerpoint/2010/main" val="332888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7A339C-4093-4B40-8C90-52F005CA9A0E}"/>
              </a:ext>
            </a:extLst>
          </p:cNvPr>
          <p:cNvSpPr>
            <a:spLocks noGrp="1"/>
          </p:cNvSpPr>
          <p:nvPr>
            <p:ph type="dt" sz="half" idx="10"/>
          </p:nvPr>
        </p:nvSpPr>
        <p:spPr/>
        <p:txBody>
          <a:bodyPr/>
          <a:lstStyle/>
          <a:p>
            <a:fld id="{DC4D6ACF-ECB9-4B5F-A429-08B8AC75E8EF}" type="datetime1">
              <a:rPr lang="en-US" smtClean="0"/>
              <a:t>11/18/2025</a:t>
            </a:fld>
            <a:endParaRPr lang="en-US" dirty="0"/>
          </a:p>
        </p:txBody>
      </p:sp>
      <p:sp>
        <p:nvSpPr>
          <p:cNvPr id="3" name="Footer Placeholder 2">
            <a:extLst>
              <a:ext uri="{FF2B5EF4-FFF2-40B4-BE49-F238E27FC236}">
                <a16:creationId xmlns:a16="http://schemas.microsoft.com/office/drawing/2014/main" id="{DFA33F04-8E0A-4165-930C-527D781A7D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9062F57B-BEB6-4973-A362-38F638E0D05C}"/>
              </a:ext>
            </a:extLst>
          </p:cNvPr>
          <p:cNvSpPr>
            <a:spLocks noGrp="1"/>
          </p:cNvSpPr>
          <p:nvPr>
            <p:ph type="sldNum" sz="quarter" idx="12"/>
          </p:nvPr>
        </p:nvSpPr>
        <p:spPr/>
        <p:txBody>
          <a:bodyPr/>
          <a:lstStyle/>
          <a:p>
            <a:fld id="{273BAE12-D270-459D-897B-6833652BB167}" type="slidenum">
              <a:rPr lang="en-US" smtClean="0"/>
              <a:t>‹#›</a:t>
            </a:fld>
            <a:endParaRPr lang="en-US" dirty="0"/>
          </a:p>
        </p:txBody>
      </p:sp>
    </p:spTree>
    <p:extLst>
      <p:ext uri="{BB962C8B-B14F-4D97-AF65-F5344CB8AC3E}">
        <p14:creationId xmlns:p14="http://schemas.microsoft.com/office/powerpoint/2010/main" val="3272872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FAC90-C2CA-44DD-8EF8-20BDD6724247}"/>
              </a:ext>
            </a:extLst>
          </p:cNvPr>
          <p:cNvSpPr>
            <a:spLocks noGrp="1"/>
          </p:cNvSpPr>
          <p:nvPr>
            <p:ph type="title"/>
          </p:nvPr>
        </p:nvSpPr>
        <p:spPr>
          <a:xfrm>
            <a:off x="839788" y="731520"/>
            <a:ext cx="3932237" cy="2346326"/>
          </a:xfrm>
        </p:spPr>
        <p:txBody>
          <a:bodyPr anchor="b">
            <a:noAutofit/>
          </a:bodyPr>
          <a:lstStyle>
            <a:lvl1pPr>
              <a:defRPr sz="4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EE915FB-D5F4-4CAD-AE70-3644E81802E6}"/>
              </a:ext>
            </a:extLst>
          </p:cNvPr>
          <p:cNvSpPr>
            <a:spLocks noGrp="1"/>
          </p:cNvSpPr>
          <p:nvPr>
            <p:ph idx="1"/>
          </p:nvPr>
        </p:nvSpPr>
        <p:spPr>
          <a:xfrm>
            <a:off x="5183188" y="731521"/>
            <a:ext cx="6172200" cy="5129530"/>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7374DA3-3BAC-4045-825F-B3C27B89736B}"/>
              </a:ext>
            </a:extLst>
          </p:cNvPr>
          <p:cNvSpPr>
            <a:spLocks noGrp="1"/>
          </p:cNvSpPr>
          <p:nvPr>
            <p:ph type="body" sz="half" idx="2"/>
          </p:nvPr>
        </p:nvSpPr>
        <p:spPr>
          <a:xfrm>
            <a:off x="839788" y="3429000"/>
            <a:ext cx="3932237" cy="24399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5A0D65-0423-4E45-947A-E08C8569F15F}"/>
              </a:ext>
            </a:extLst>
          </p:cNvPr>
          <p:cNvSpPr>
            <a:spLocks noGrp="1"/>
          </p:cNvSpPr>
          <p:nvPr>
            <p:ph type="dt" sz="half" idx="10"/>
          </p:nvPr>
        </p:nvSpPr>
        <p:spPr/>
        <p:txBody>
          <a:bodyPr/>
          <a:lstStyle/>
          <a:p>
            <a:fld id="{788B429B-EE2A-486A-BDB9-0C848B4FAFDD}" type="datetime1">
              <a:rPr lang="en-US" smtClean="0"/>
              <a:t>11/18/2025</a:t>
            </a:fld>
            <a:endParaRPr lang="en-US" dirty="0"/>
          </a:p>
        </p:txBody>
      </p:sp>
      <p:sp>
        <p:nvSpPr>
          <p:cNvPr id="6" name="Footer Placeholder 5">
            <a:extLst>
              <a:ext uri="{FF2B5EF4-FFF2-40B4-BE49-F238E27FC236}">
                <a16:creationId xmlns:a16="http://schemas.microsoft.com/office/drawing/2014/main" id="{27E6FBD0-E49F-4DE6-9264-CEDB9BAA01C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816B246-A768-4B2D-96C6-9F417852636C}"/>
              </a:ext>
            </a:extLst>
          </p:cNvPr>
          <p:cNvSpPr>
            <a:spLocks noGrp="1"/>
          </p:cNvSpPr>
          <p:nvPr>
            <p:ph type="sldNum" sz="quarter" idx="12"/>
          </p:nvPr>
        </p:nvSpPr>
        <p:spPr/>
        <p:txBody>
          <a:bodyPr/>
          <a:lstStyle/>
          <a:p>
            <a:fld id="{273BAE12-D270-459D-897B-6833652BB167}" type="slidenum">
              <a:rPr lang="en-US" smtClean="0"/>
              <a:t>‹#›</a:t>
            </a:fld>
            <a:endParaRPr lang="en-US" dirty="0"/>
          </a:p>
        </p:txBody>
      </p:sp>
    </p:spTree>
    <p:extLst>
      <p:ext uri="{BB962C8B-B14F-4D97-AF65-F5344CB8AC3E}">
        <p14:creationId xmlns:p14="http://schemas.microsoft.com/office/powerpoint/2010/main" val="2404446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CB0C8-915E-4BF2-976E-B8D7EDC591F9}"/>
              </a:ext>
            </a:extLst>
          </p:cNvPr>
          <p:cNvSpPr>
            <a:spLocks noGrp="1"/>
          </p:cNvSpPr>
          <p:nvPr>
            <p:ph type="title"/>
          </p:nvPr>
        </p:nvSpPr>
        <p:spPr>
          <a:xfrm>
            <a:off x="839788" y="731520"/>
            <a:ext cx="3932237" cy="2341564"/>
          </a:xfrm>
        </p:spPr>
        <p:txBody>
          <a:bodyPr anchor="b">
            <a:noAutofit/>
          </a:bodyPr>
          <a:lstStyle>
            <a:lvl1pPr>
              <a:defRPr sz="44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710714E6-8E50-4B50-A2E0-F9D20155EB9B}"/>
              </a:ext>
            </a:extLst>
          </p:cNvPr>
          <p:cNvSpPr>
            <a:spLocks noGrp="1"/>
          </p:cNvSpPr>
          <p:nvPr>
            <p:ph type="pic" idx="1"/>
          </p:nvPr>
        </p:nvSpPr>
        <p:spPr>
          <a:xfrm>
            <a:off x="5183188" y="687257"/>
            <a:ext cx="6172200" cy="517379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E0D67A6C-5CA5-4EF0-B1C4-ED85FF255AE3}"/>
              </a:ext>
            </a:extLst>
          </p:cNvPr>
          <p:cNvSpPr>
            <a:spLocks noGrp="1"/>
          </p:cNvSpPr>
          <p:nvPr>
            <p:ph type="body" sz="half" idx="2"/>
          </p:nvPr>
        </p:nvSpPr>
        <p:spPr>
          <a:xfrm>
            <a:off x="839788" y="3429000"/>
            <a:ext cx="3932237" cy="243998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C76474-31D4-4567-B4EC-B6AF24488AE7}"/>
              </a:ext>
            </a:extLst>
          </p:cNvPr>
          <p:cNvSpPr>
            <a:spLocks noGrp="1"/>
          </p:cNvSpPr>
          <p:nvPr>
            <p:ph type="dt" sz="half" idx="10"/>
          </p:nvPr>
        </p:nvSpPr>
        <p:spPr/>
        <p:txBody>
          <a:bodyPr/>
          <a:lstStyle/>
          <a:p>
            <a:fld id="{8DA5FE4A-CB8D-40AB-BFFC-AAF37EA071CB}" type="datetime1">
              <a:rPr lang="en-US" smtClean="0"/>
              <a:t>11/18/2025</a:t>
            </a:fld>
            <a:endParaRPr lang="en-US" dirty="0"/>
          </a:p>
        </p:txBody>
      </p:sp>
      <p:sp>
        <p:nvSpPr>
          <p:cNvPr id="6" name="Footer Placeholder 5">
            <a:extLst>
              <a:ext uri="{FF2B5EF4-FFF2-40B4-BE49-F238E27FC236}">
                <a16:creationId xmlns:a16="http://schemas.microsoft.com/office/drawing/2014/main" id="{5C902DE0-33F5-4372-8EB5-F5746D344A5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5C5C2EF-849D-4B2C-8ED6-D26553657DBA}"/>
              </a:ext>
            </a:extLst>
          </p:cNvPr>
          <p:cNvSpPr>
            <a:spLocks noGrp="1"/>
          </p:cNvSpPr>
          <p:nvPr>
            <p:ph type="sldNum" sz="quarter" idx="12"/>
          </p:nvPr>
        </p:nvSpPr>
        <p:spPr/>
        <p:txBody>
          <a:bodyPr/>
          <a:lstStyle/>
          <a:p>
            <a:fld id="{273BAE12-D270-459D-897B-6833652BB167}" type="slidenum">
              <a:rPr lang="en-US" smtClean="0"/>
              <a:t>‹#›</a:t>
            </a:fld>
            <a:endParaRPr lang="en-US" dirty="0"/>
          </a:p>
        </p:txBody>
      </p:sp>
    </p:spTree>
    <p:extLst>
      <p:ext uri="{BB962C8B-B14F-4D97-AF65-F5344CB8AC3E}">
        <p14:creationId xmlns:p14="http://schemas.microsoft.com/office/powerpoint/2010/main" val="2461804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293296F-4C3A-4530-98F5-F83646ACE913}"/>
              </a:ext>
              <a:ext uri="{C183D7F6-B498-43B3-948B-1728B52AA6E4}">
                <adec:decorative xmlns:adec="http://schemas.microsoft.com/office/drawing/2017/decorative" val="1"/>
              </a:ext>
            </a:extLst>
          </p:cNvPr>
          <p:cNvSpPr/>
          <p:nvPr/>
        </p:nvSpPr>
        <p:spPr>
          <a:xfrm>
            <a:off x="2189" y="0"/>
            <a:ext cx="12192000" cy="6857997"/>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7">
            <a:extLst>
              <a:ext uri="{FF2B5EF4-FFF2-40B4-BE49-F238E27FC236}">
                <a16:creationId xmlns:a16="http://schemas.microsoft.com/office/drawing/2014/main" id="{3914D2BD-3C47-433D-81FE-DC6C39595F0E}"/>
              </a:ext>
              <a:ext uri="{C183D7F6-B498-43B3-948B-1728B52AA6E4}">
                <adec:decorative xmlns:adec="http://schemas.microsoft.com/office/drawing/2017/decorative" val="1"/>
              </a:ext>
            </a:extLst>
          </p:cNvPr>
          <p:cNvGrpSpPr/>
          <p:nvPr/>
        </p:nvGrpSpPr>
        <p:grpSpPr>
          <a:xfrm>
            <a:off x="572" y="-1"/>
            <a:ext cx="12192000" cy="6857996"/>
            <a:chOff x="572" y="-1"/>
            <a:chExt cx="12192000" cy="6857996"/>
          </a:xfrm>
        </p:grpSpPr>
        <p:cxnSp>
          <p:nvCxnSpPr>
            <p:cNvPr id="9" name="Straight Connector 8">
              <a:extLst>
                <a:ext uri="{FF2B5EF4-FFF2-40B4-BE49-F238E27FC236}">
                  <a16:creationId xmlns:a16="http://schemas.microsoft.com/office/drawing/2014/main" id="{D3DD55E4-EA4F-4874-8B5B-6E0EAF4BBFC4}"/>
                </a:ext>
              </a:extLst>
            </p:cNvPr>
            <p:cNvCxnSpPr>
              <a:cxnSpLocks/>
            </p:cNvCxnSpPr>
            <p:nvPr/>
          </p:nvCxnSpPr>
          <p:spPr>
            <a:xfrm>
              <a:off x="1667" y="6276706"/>
              <a:ext cx="12189811"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2950BAF-7673-4138-AEA2-DE7D368CC357}"/>
                </a:ext>
              </a:extLst>
            </p:cNvPr>
            <p:cNvCxnSpPr>
              <a:cxnSpLocks/>
            </p:cNvCxnSpPr>
            <p:nvPr/>
          </p:nvCxnSpPr>
          <p:spPr>
            <a:xfrm>
              <a:off x="572" y="580876"/>
              <a:ext cx="1219200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6BE3E2B5-EA1C-415A-941A-843C7EA148E1}"/>
                </a:ext>
              </a:extLst>
            </p:cNvPr>
            <p:cNvCxnSpPr>
              <a:cxnSpLocks/>
            </p:cNvCxnSpPr>
            <p:nvPr/>
          </p:nvCxnSpPr>
          <p:spPr>
            <a:xfrm rot="16200000">
              <a:off x="8134324"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87FA3A6-E398-4576-B6B8-3328028D84B2}"/>
                </a:ext>
              </a:extLst>
            </p:cNvPr>
            <p:cNvCxnSpPr>
              <a:cxnSpLocks/>
            </p:cNvCxnSpPr>
            <p:nvPr/>
          </p:nvCxnSpPr>
          <p:spPr>
            <a:xfrm rot="16200000">
              <a:off x="-2794261"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Graphic 33">
              <a:extLst>
                <a:ext uri="{FF2B5EF4-FFF2-40B4-BE49-F238E27FC236}">
                  <a16:creationId xmlns:a16="http://schemas.microsoft.com/office/drawing/2014/main" id="{EFB597D7-65E0-476A-B9EB-3AA6ED33884C}"/>
                </a:ext>
              </a:extLst>
            </p:cNvPr>
            <p:cNvSpPr/>
            <p:nvPr/>
          </p:nvSpPr>
          <p:spPr>
            <a:xfrm>
              <a:off x="4277016" y="-1"/>
              <a:ext cx="3637968" cy="580875"/>
            </a:xfrm>
            <a:custGeom>
              <a:avLst/>
              <a:gdLst>
                <a:gd name="connsiteX0" fmla="*/ 0 w 2679858"/>
                <a:gd name="connsiteY0" fmla="*/ 4953 h 434911"/>
                <a:gd name="connsiteX1" fmla="*/ 1336548 w 2679858"/>
                <a:gd name="connsiteY1" fmla="*/ 434912 h 434911"/>
                <a:gd name="connsiteX2" fmla="*/ 2679859 w 2679858"/>
                <a:gd name="connsiteY2" fmla="*/ 0 h 434911"/>
              </a:gdLst>
              <a:ahLst/>
              <a:cxnLst>
                <a:cxn ang="0">
                  <a:pos x="connsiteX0" y="connsiteY0"/>
                </a:cxn>
                <a:cxn ang="0">
                  <a:pos x="connsiteX1" y="connsiteY1"/>
                </a:cxn>
                <a:cxn ang="0">
                  <a:pos x="connsiteX2" y="connsiteY2"/>
                </a:cxn>
              </a:cxnLst>
              <a:rect l="l" t="t" r="r" b="b"/>
              <a:pathLst>
                <a:path w="2679858" h="434911">
                  <a:moveTo>
                    <a:pt x="0" y="4953"/>
                  </a:moveTo>
                  <a:cubicBezTo>
                    <a:pt x="370427" y="274606"/>
                    <a:pt x="833723" y="434912"/>
                    <a:pt x="1336548" y="434912"/>
                  </a:cubicBezTo>
                  <a:cubicBezTo>
                    <a:pt x="1842326" y="434912"/>
                    <a:pt x="2308289" y="272701"/>
                    <a:pt x="2679859" y="0"/>
                  </a:cubicBezTo>
                </a:path>
              </a:pathLst>
            </a:custGeom>
            <a:noFill/>
            <a:ln w="12700" cap="flat">
              <a:solidFill>
                <a:schemeClr val="accent4"/>
              </a:solidFill>
              <a:prstDash val="solid"/>
              <a:miter/>
            </a:ln>
          </p:spPr>
          <p:txBody>
            <a:bodyPr rtlCol="0" anchor="ctr"/>
            <a:lstStyle/>
            <a:p>
              <a:endParaRPr lang="en-US" dirty="0"/>
            </a:p>
          </p:txBody>
        </p:sp>
        <p:sp>
          <p:nvSpPr>
            <p:cNvPr id="14" name="Graphic 33">
              <a:extLst>
                <a:ext uri="{FF2B5EF4-FFF2-40B4-BE49-F238E27FC236}">
                  <a16:creationId xmlns:a16="http://schemas.microsoft.com/office/drawing/2014/main" id="{11AA060A-BE0E-4687-8F9E-0E2955D9796D}"/>
                </a:ext>
              </a:extLst>
            </p:cNvPr>
            <p:cNvSpPr/>
            <p:nvPr/>
          </p:nvSpPr>
          <p:spPr>
            <a:xfrm rot="10800000">
              <a:off x="4305089" y="6276705"/>
              <a:ext cx="3581824" cy="581290"/>
            </a:xfrm>
            <a:custGeom>
              <a:avLst/>
              <a:gdLst>
                <a:gd name="connsiteX0" fmla="*/ 0 w 2679858"/>
                <a:gd name="connsiteY0" fmla="*/ 4953 h 434911"/>
                <a:gd name="connsiteX1" fmla="*/ 1336548 w 2679858"/>
                <a:gd name="connsiteY1" fmla="*/ 434912 h 434911"/>
                <a:gd name="connsiteX2" fmla="*/ 2679859 w 2679858"/>
                <a:gd name="connsiteY2" fmla="*/ 0 h 434911"/>
              </a:gdLst>
              <a:ahLst/>
              <a:cxnLst>
                <a:cxn ang="0">
                  <a:pos x="connsiteX0" y="connsiteY0"/>
                </a:cxn>
                <a:cxn ang="0">
                  <a:pos x="connsiteX1" y="connsiteY1"/>
                </a:cxn>
                <a:cxn ang="0">
                  <a:pos x="connsiteX2" y="connsiteY2"/>
                </a:cxn>
              </a:cxnLst>
              <a:rect l="l" t="t" r="r" b="b"/>
              <a:pathLst>
                <a:path w="2679858" h="434911">
                  <a:moveTo>
                    <a:pt x="0" y="4953"/>
                  </a:moveTo>
                  <a:cubicBezTo>
                    <a:pt x="370427" y="274606"/>
                    <a:pt x="833723" y="434912"/>
                    <a:pt x="1336548" y="434912"/>
                  </a:cubicBezTo>
                  <a:cubicBezTo>
                    <a:pt x="1842326" y="434912"/>
                    <a:pt x="2308289" y="272701"/>
                    <a:pt x="2679859" y="0"/>
                  </a:cubicBezTo>
                </a:path>
              </a:pathLst>
            </a:custGeom>
            <a:noFill/>
            <a:ln w="12700" cap="flat">
              <a:solidFill>
                <a:schemeClr val="accent4"/>
              </a:solidFill>
              <a:prstDash val="solid"/>
              <a:miter/>
            </a:ln>
          </p:spPr>
          <p:txBody>
            <a:bodyPr rtlCol="0" anchor="ctr"/>
            <a:lstStyle/>
            <a:p>
              <a:endParaRPr lang="en-US" dirty="0"/>
            </a:p>
          </p:txBody>
        </p:sp>
      </p:grpSp>
      <p:sp>
        <p:nvSpPr>
          <p:cNvPr id="2" name="Title Placeholder 1">
            <a:extLst>
              <a:ext uri="{FF2B5EF4-FFF2-40B4-BE49-F238E27FC236}">
                <a16:creationId xmlns:a16="http://schemas.microsoft.com/office/drawing/2014/main" id="{2D78318D-FE3E-41D7-9A8C-2065A2C46AF3}"/>
              </a:ext>
            </a:extLst>
          </p:cNvPr>
          <p:cNvSpPr>
            <a:spLocks noGrp="1"/>
          </p:cNvSpPr>
          <p:nvPr>
            <p:ph type="title"/>
          </p:nvPr>
        </p:nvSpPr>
        <p:spPr>
          <a:xfrm>
            <a:off x="838200" y="727323"/>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DB06718-79E7-4159-A003-F86FE7B3D829}"/>
              </a:ext>
            </a:extLst>
          </p:cNvPr>
          <p:cNvSpPr>
            <a:spLocks noGrp="1"/>
          </p:cNvSpPr>
          <p:nvPr>
            <p:ph type="body" idx="1"/>
          </p:nvPr>
        </p:nvSpPr>
        <p:spPr>
          <a:xfrm>
            <a:off x="838200" y="2189408"/>
            <a:ext cx="10515600" cy="382177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B1F99FF-FFE2-431D-A0C8-A46C21712A20}"/>
              </a:ext>
            </a:extLst>
          </p:cNvPr>
          <p:cNvSpPr>
            <a:spLocks noGrp="1"/>
          </p:cNvSpPr>
          <p:nvPr>
            <p:ph type="dt" sz="half" idx="2"/>
          </p:nvPr>
        </p:nvSpPr>
        <p:spPr>
          <a:xfrm>
            <a:off x="838200" y="136525"/>
            <a:ext cx="2743200" cy="365125"/>
          </a:xfrm>
          <a:prstGeom prst="rect">
            <a:avLst/>
          </a:prstGeom>
        </p:spPr>
        <p:txBody>
          <a:bodyPr vert="horz" lIns="91440" tIns="45720" rIns="91440" bIns="45720" rtlCol="0" anchor="ctr"/>
          <a:lstStyle>
            <a:lvl1pPr algn="l">
              <a:defRPr sz="800" cap="all" spc="150" baseline="0">
                <a:solidFill>
                  <a:schemeClr val="tx2">
                    <a:lumMod val="60000"/>
                    <a:lumOff val="40000"/>
                  </a:schemeClr>
                </a:solidFill>
              </a:defRPr>
            </a:lvl1pPr>
          </a:lstStyle>
          <a:p>
            <a:fld id="{C0517C94-3B1E-4991-BED3-41F8B0158A00}" type="datetime1">
              <a:rPr lang="en-US" smtClean="0"/>
              <a:t>11/18/2025</a:t>
            </a:fld>
            <a:endParaRPr lang="en-US" dirty="0"/>
          </a:p>
        </p:txBody>
      </p:sp>
      <p:sp>
        <p:nvSpPr>
          <p:cNvPr id="5" name="Footer Placeholder 4">
            <a:extLst>
              <a:ext uri="{FF2B5EF4-FFF2-40B4-BE49-F238E27FC236}">
                <a16:creationId xmlns:a16="http://schemas.microsoft.com/office/drawing/2014/main" id="{51C3547E-668D-4191-847C-7424F75496E6}"/>
              </a:ext>
            </a:extLst>
          </p:cNvPr>
          <p:cNvSpPr>
            <a:spLocks noGrp="1"/>
          </p:cNvSpPr>
          <p:nvPr>
            <p:ph type="ftr" sz="quarter" idx="3"/>
          </p:nvPr>
        </p:nvSpPr>
        <p:spPr>
          <a:xfrm>
            <a:off x="838200" y="6356350"/>
            <a:ext cx="3450659" cy="365125"/>
          </a:xfrm>
          <a:prstGeom prst="rect">
            <a:avLst/>
          </a:prstGeom>
        </p:spPr>
        <p:txBody>
          <a:bodyPr vert="horz" lIns="91440" tIns="45720" rIns="91440" bIns="45720" rtlCol="0" anchor="ctr"/>
          <a:lstStyle>
            <a:lvl1pPr algn="l">
              <a:defRPr sz="800" cap="all" spc="150" baseline="0">
                <a:solidFill>
                  <a:schemeClr val="tx2">
                    <a:lumMod val="60000"/>
                    <a:lumOff val="40000"/>
                  </a:schemeClr>
                </a:solidFill>
              </a:defRPr>
            </a:lvl1pPr>
          </a:lstStyle>
          <a:p>
            <a:endParaRPr lang="en-US" dirty="0"/>
          </a:p>
        </p:txBody>
      </p:sp>
      <p:sp>
        <p:nvSpPr>
          <p:cNvPr id="6" name="Slide Number Placeholder 5">
            <a:extLst>
              <a:ext uri="{FF2B5EF4-FFF2-40B4-BE49-F238E27FC236}">
                <a16:creationId xmlns:a16="http://schemas.microsoft.com/office/drawing/2014/main" id="{8CBB6E6E-8527-4F63-A0C7-84CD44A2B00D}"/>
              </a:ext>
            </a:extLst>
          </p:cNvPr>
          <p:cNvSpPr>
            <a:spLocks noGrp="1"/>
          </p:cNvSpPr>
          <p:nvPr>
            <p:ph type="sldNum" sz="quarter" idx="4"/>
          </p:nvPr>
        </p:nvSpPr>
        <p:spPr>
          <a:xfrm>
            <a:off x="11563467" y="3246434"/>
            <a:ext cx="628533" cy="365125"/>
          </a:xfrm>
          <a:prstGeom prst="rect">
            <a:avLst/>
          </a:prstGeom>
        </p:spPr>
        <p:txBody>
          <a:bodyPr vert="horz" lIns="91440" tIns="45720" rIns="91440" bIns="45720" rtlCol="0" anchor="ctr"/>
          <a:lstStyle>
            <a:lvl1pPr algn="ctr">
              <a:defRPr sz="1100" cap="all" spc="150" baseline="0">
                <a:solidFill>
                  <a:schemeClr val="tx2">
                    <a:lumMod val="60000"/>
                    <a:lumOff val="40000"/>
                  </a:schemeClr>
                </a:solidFill>
              </a:defRPr>
            </a:lvl1pPr>
          </a:lstStyle>
          <a:p>
            <a:fld id="{273BAE12-D270-459D-897B-6833652BB167}" type="slidenum">
              <a:rPr lang="en-US" smtClean="0"/>
              <a:pPr/>
              <a:t>‹#›</a:t>
            </a:fld>
            <a:endParaRPr lang="en-US" dirty="0"/>
          </a:p>
        </p:txBody>
      </p:sp>
    </p:spTree>
    <p:extLst>
      <p:ext uri="{BB962C8B-B14F-4D97-AF65-F5344CB8AC3E}">
        <p14:creationId xmlns:p14="http://schemas.microsoft.com/office/powerpoint/2010/main" val="422446582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hf sldNum="0" hdr="0" ftr="0" dt="0"/>
  <p:txStyles>
    <p:titleStyle>
      <a:lvl1pPr algn="l" defTabSz="914400" rtl="0" eaLnBrk="1" latinLnBrk="0" hangingPunct="1">
        <a:lnSpc>
          <a:spcPct val="100000"/>
        </a:lnSpc>
        <a:spcBef>
          <a:spcPct val="0"/>
        </a:spcBef>
        <a:buNone/>
        <a:defRPr sz="4400" kern="1200">
          <a:solidFill>
            <a:schemeClr val="tx2">
              <a:lumMod val="60000"/>
              <a:lumOff val="40000"/>
            </a:schemeClr>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2">
              <a:lumMod val="60000"/>
              <a:lumOff val="40000"/>
            </a:schemeClr>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2">
              <a:lumMod val="60000"/>
              <a:lumOff val="40000"/>
            </a:schemeClr>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2">
              <a:lumMod val="60000"/>
              <a:lumOff val="40000"/>
            </a:schemeClr>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2">
              <a:lumMod val="60000"/>
              <a:lumOff val="40000"/>
            </a:schemeClr>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2">
              <a:lumMod val="60000"/>
              <a:lumOff val="4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38827F1-3359-44F6-9009-43AE2B17F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
            <a:ext cx="12192001"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17AFAD67-5350-4773-886F-D6DD7E66D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73465"/>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471E1056-1F74-7033-5EBC-B9A4C17BB8D0}"/>
              </a:ext>
            </a:extLst>
          </p:cNvPr>
          <p:cNvPicPr>
            <a:picLocks noChangeAspect="1"/>
          </p:cNvPicPr>
          <p:nvPr/>
        </p:nvPicPr>
        <p:blipFill>
          <a:blip r:embed="rId2">
            <a:alphaModFix amt="40000"/>
          </a:blip>
          <a:srcRect t="6114" r="-2" b="6123"/>
          <a:stretch>
            <a:fillRect/>
          </a:stretch>
        </p:blipFill>
        <p:spPr>
          <a:xfrm>
            <a:off x="20" y="-1"/>
            <a:ext cx="12189789" cy="6873457"/>
          </a:xfrm>
          <a:prstGeom prst="rect">
            <a:avLst/>
          </a:prstGeom>
          <a:ln w="12700">
            <a:noFill/>
          </a:ln>
        </p:spPr>
      </p:pic>
      <p:grpSp>
        <p:nvGrpSpPr>
          <p:cNvPr id="28" name="Group 27">
            <a:extLst>
              <a:ext uri="{FF2B5EF4-FFF2-40B4-BE49-F238E27FC236}">
                <a16:creationId xmlns:a16="http://schemas.microsoft.com/office/drawing/2014/main" id="{3914D2BD-3C47-433D-81FE-DC6C39595F0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
            <a:ext cx="12192000" cy="6857996"/>
            <a:chOff x="572" y="-1"/>
            <a:chExt cx="12192000" cy="6857996"/>
          </a:xfrm>
        </p:grpSpPr>
        <p:cxnSp>
          <p:nvCxnSpPr>
            <p:cNvPr id="14" name="Straight Connector 13">
              <a:extLst>
                <a:ext uri="{FF2B5EF4-FFF2-40B4-BE49-F238E27FC236}">
                  <a16:creationId xmlns:a16="http://schemas.microsoft.com/office/drawing/2014/main" id="{D3DD55E4-EA4F-4874-8B5B-6E0EAF4BBFC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7" y="6276706"/>
              <a:ext cx="12189811"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2950BAF-7673-4138-AEA2-DE7D368CC35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72" y="580876"/>
              <a:ext cx="1219200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BE3E2B5-EA1C-415A-941A-843C7EA148E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8134324"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087FA3A6-E398-4576-B6B8-3328028D84B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2794261"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8" name="Graphic 33">
              <a:extLst>
                <a:ext uri="{FF2B5EF4-FFF2-40B4-BE49-F238E27FC236}">
                  <a16:creationId xmlns:a16="http://schemas.microsoft.com/office/drawing/2014/main" id="{EFB597D7-65E0-476A-B9EB-3AA6ED3388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77016" y="-1"/>
              <a:ext cx="3637968" cy="580875"/>
            </a:xfrm>
            <a:custGeom>
              <a:avLst/>
              <a:gdLst>
                <a:gd name="connsiteX0" fmla="*/ 0 w 2679858"/>
                <a:gd name="connsiteY0" fmla="*/ 4953 h 434911"/>
                <a:gd name="connsiteX1" fmla="*/ 1336548 w 2679858"/>
                <a:gd name="connsiteY1" fmla="*/ 434912 h 434911"/>
                <a:gd name="connsiteX2" fmla="*/ 2679859 w 2679858"/>
                <a:gd name="connsiteY2" fmla="*/ 0 h 434911"/>
              </a:gdLst>
              <a:ahLst/>
              <a:cxnLst>
                <a:cxn ang="0">
                  <a:pos x="connsiteX0" y="connsiteY0"/>
                </a:cxn>
                <a:cxn ang="0">
                  <a:pos x="connsiteX1" y="connsiteY1"/>
                </a:cxn>
                <a:cxn ang="0">
                  <a:pos x="connsiteX2" y="connsiteY2"/>
                </a:cxn>
              </a:cxnLst>
              <a:rect l="l" t="t" r="r" b="b"/>
              <a:pathLst>
                <a:path w="2679858" h="434911">
                  <a:moveTo>
                    <a:pt x="0" y="4953"/>
                  </a:moveTo>
                  <a:cubicBezTo>
                    <a:pt x="370427" y="274606"/>
                    <a:pt x="833723" y="434912"/>
                    <a:pt x="1336548" y="434912"/>
                  </a:cubicBezTo>
                  <a:cubicBezTo>
                    <a:pt x="1842326" y="434912"/>
                    <a:pt x="2308289" y="272701"/>
                    <a:pt x="2679859" y="0"/>
                  </a:cubicBezTo>
                </a:path>
              </a:pathLst>
            </a:custGeom>
            <a:noFill/>
            <a:ln w="12700" cap="flat">
              <a:solidFill>
                <a:schemeClr val="accent4"/>
              </a:solid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9" name="Graphic 33">
              <a:extLst>
                <a:ext uri="{FF2B5EF4-FFF2-40B4-BE49-F238E27FC236}">
                  <a16:creationId xmlns:a16="http://schemas.microsoft.com/office/drawing/2014/main" id="{11AA060A-BE0E-4687-8F9E-0E2955D979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4305089" y="6276705"/>
              <a:ext cx="3581824" cy="581290"/>
            </a:xfrm>
            <a:custGeom>
              <a:avLst/>
              <a:gdLst>
                <a:gd name="connsiteX0" fmla="*/ 0 w 2679858"/>
                <a:gd name="connsiteY0" fmla="*/ 4953 h 434911"/>
                <a:gd name="connsiteX1" fmla="*/ 1336548 w 2679858"/>
                <a:gd name="connsiteY1" fmla="*/ 434912 h 434911"/>
                <a:gd name="connsiteX2" fmla="*/ 2679859 w 2679858"/>
                <a:gd name="connsiteY2" fmla="*/ 0 h 434911"/>
              </a:gdLst>
              <a:ahLst/>
              <a:cxnLst>
                <a:cxn ang="0">
                  <a:pos x="connsiteX0" y="connsiteY0"/>
                </a:cxn>
                <a:cxn ang="0">
                  <a:pos x="connsiteX1" y="connsiteY1"/>
                </a:cxn>
                <a:cxn ang="0">
                  <a:pos x="connsiteX2" y="connsiteY2"/>
                </a:cxn>
              </a:cxnLst>
              <a:rect l="l" t="t" r="r" b="b"/>
              <a:pathLst>
                <a:path w="2679858" h="434911">
                  <a:moveTo>
                    <a:pt x="0" y="4953"/>
                  </a:moveTo>
                  <a:cubicBezTo>
                    <a:pt x="370427" y="274606"/>
                    <a:pt x="833723" y="434912"/>
                    <a:pt x="1336548" y="434912"/>
                  </a:cubicBezTo>
                  <a:cubicBezTo>
                    <a:pt x="1842326" y="434912"/>
                    <a:pt x="2308289" y="272701"/>
                    <a:pt x="2679859" y="0"/>
                  </a:cubicBezTo>
                </a:path>
              </a:pathLst>
            </a:custGeom>
            <a:noFill/>
            <a:ln w="12700" cap="flat">
              <a:solidFill>
                <a:schemeClr val="accent4"/>
              </a:solid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2" name="Title 1">
            <a:extLst>
              <a:ext uri="{FF2B5EF4-FFF2-40B4-BE49-F238E27FC236}">
                <a16:creationId xmlns:a16="http://schemas.microsoft.com/office/drawing/2014/main" id="{ABF7E402-D8CA-578F-E8DF-CBC23C49608A}"/>
              </a:ext>
            </a:extLst>
          </p:cNvPr>
          <p:cNvSpPr>
            <a:spLocks noGrp="1"/>
          </p:cNvSpPr>
          <p:nvPr>
            <p:ph type="ctrTitle"/>
          </p:nvPr>
        </p:nvSpPr>
        <p:spPr>
          <a:xfrm>
            <a:off x="841248" y="3429000"/>
            <a:ext cx="7151357" cy="2387600"/>
          </a:xfrm>
        </p:spPr>
        <p:txBody>
          <a:bodyPr anchor="t">
            <a:normAutofit/>
          </a:bodyPr>
          <a:lstStyle/>
          <a:p>
            <a:r>
              <a:rPr lang="en-US" dirty="0">
                <a:solidFill>
                  <a:srgbClr val="FFFFFF"/>
                </a:solidFill>
              </a:rPr>
              <a:t>Keeping Public Notices Where the Public Notices</a:t>
            </a:r>
          </a:p>
        </p:txBody>
      </p:sp>
      <p:sp>
        <p:nvSpPr>
          <p:cNvPr id="3" name="Subtitle 2">
            <a:extLst>
              <a:ext uri="{FF2B5EF4-FFF2-40B4-BE49-F238E27FC236}">
                <a16:creationId xmlns:a16="http://schemas.microsoft.com/office/drawing/2014/main" id="{CAC387C5-13A3-8D08-1770-D165BA516B93}"/>
              </a:ext>
            </a:extLst>
          </p:cNvPr>
          <p:cNvSpPr>
            <a:spLocks noGrp="1"/>
          </p:cNvSpPr>
          <p:nvPr>
            <p:ph type="subTitle" idx="1"/>
          </p:nvPr>
        </p:nvSpPr>
        <p:spPr>
          <a:xfrm>
            <a:off x="841248" y="1040986"/>
            <a:ext cx="7151357" cy="2272483"/>
          </a:xfrm>
        </p:spPr>
        <p:txBody>
          <a:bodyPr anchor="b">
            <a:normAutofit/>
          </a:bodyPr>
          <a:lstStyle/>
          <a:p>
            <a:r>
              <a:rPr lang="en-US" dirty="0">
                <a:solidFill>
                  <a:srgbClr val="FFFFFF"/>
                </a:solidFill>
              </a:rPr>
              <a:t>The dos and don’ts of good public notice in newspapers</a:t>
            </a:r>
          </a:p>
        </p:txBody>
      </p:sp>
    </p:spTree>
    <p:extLst>
      <p:ext uri="{BB962C8B-B14F-4D97-AF65-F5344CB8AC3E}">
        <p14:creationId xmlns:p14="http://schemas.microsoft.com/office/powerpoint/2010/main" val="150168151"/>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31D44C-7AE0-312A-3A72-16DBF1A12A54}"/>
              </a:ext>
            </a:extLst>
          </p:cNvPr>
          <p:cNvSpPr txBox="1"/>
          <p:nvPr/>
        </p:nvSpPr>
        <p:spPr>
          <a:xfrm>
            <a:off x="3050381" y="1593643"/>
            <a:ext cx="6100762" cy="3680238"/>
          </a:xfrm>
          <a:prstGeom prst="rect">
            <a:avLst/>
          </a:prstGeom>
          <a:noFill/>
        </p:spPr>
        <p:txBody>
          <a:bodyPr wrap="square">
            <a:spAutoFit/>
          </a:bodyPr>
          <a:lstStyle/>
          <a:p>
            <a:pPr marL="0" marR="0">
              <a:lnSpc>
                <a:spcPct val="115000"/>
              </a:lnSpc>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We should not underestimate the importance of public notices and the care with which they must be managed. Newspapers have an obligation to provide readable, accessible public notices to the public, and the fees paid to newspapers for publication require adherence to certain standards.</a:t>
            </a:r>
          </a:p>
          <a:p>
            <a:pPr marL="0" marR="0">
              <a:lnSpc>
                <a:spcPct val="115000"/>
              </a:lnSpc>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Newspapers also must encourage the general public’s readership of printed notices. Write articles to report on notices in your newspaper or other papers in your coverage area and refer readers to the actual printed notice. Promote readership of notices in your printed newspaper, on the newspaper website and on social media when appropriate.</a:t>
            </a:r>
          </a:p>
        </p:txBody>
      </p:sp>
    </p:spTree>
    <p:extLst>
      <p:ext uri="{BB962C8B-B14F-4D97-AF65-F5344CB8AC3E}">
        <p14:creationId xmlns:p14="http://schemas.microsoft.com/office/powerpoint/2010/main" val="3134749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ECED907-0702-DD49-00B0-00947ACE3A4A}"/>
              </a:ext>
            </a:extLst>
          </p:cNvPr>
          <p:cNvSpPr txBox="1"/>
          <p:nvPr/>
        </p:nvSpPr>
        <p:spPr>
          <a:xfrm>
            <a:off x="3050381" y="1171605"/>
            <a:ext cx="6100762" cy="4247317"/>
          </a:xfrm>
          <a:prstGeom prst="rect">
            <a:avLst/>
          </a:prstGeom>
          <a:noFill/>
        </p:spPr>
        <p:txBody>
          <a:bodyPr wrap="square">
            <a:spAutoFit/>
          </a:bodyPr>
          <a:lstStyle/>
          <a:p>
            <a:pPr>
              <a:buNone/>
            </a:pPr>
            <a:r>
              <a:rPr lang="en-US" b="1" dirty="0"/>
              <a:t>The DOs and DON'Ts of public notice publication for newspapers</a:t>
            </a:r>
          </a:p>
          <a:p>
            <a:pPr>
              <a:buNone/>
            </a:pPr>
            <a:r>
              <a:rPr lang="en-US" dirty="0"/>
              <a:t>As state legislatures and public officials take steps to eliminate public notice requirements—or begin putting notices online—local newspaper publishers risk losing an essential element to their role as community chroniclers.</a:t>
            </a:r>
          </a:p>
          <a:p>
            <a:pPr>
              <a:buNone/>
            </a:pPr>
            <a:r>
              <a:rPr lang="en-US" dirty="0"/>
              <a:t>How publishers respond to this threat will have an enormous impact on the future of public notice requirements. While publishers understand that providing proper notice of government or other legal actions is essential to democracy, your readers and your legislators may not.</a:t>
            </a:r>
          </a:p>
          <a:p>
            <a:pPr>
              <a:buNone/>
            </a:pPr>
            <a:r>
              <a:rPr lang="en-US" dirty="0"/>
              <a:t>Here are a few DOs and DON’Ts to help publishers tap the power they have to influence the outcome of this continuing debate.</a:t>
            </a:r>
          </a:p>
        </p:txBody>
      </p:sp>
    </p:spTree>
    <p:extLst>
      <p:ext uri="{BB962C8B-B14F-4D97-AF65-F5344CB8AC3E}">
        <p14:creationId xmlns:p14="http://schemas.microsoft.com/office/powerpoint/2010/main" val="1528132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DDAD2A4-AD63-B708-8628-32F8C3738EEB}"/>
              </a:ext>
            </a:extLst>
          </p:cNvPr>
          <p:cNvSpPr txBox="1"/>
          <p:nvPr/>
        </p:nvSpPr>
        <p:spPr>
          <a:xfrm>
            <a:off x="3050381" y="1171605"/>
            <a:ext cx="6100762" cy="4247317"/>
          </a:xfrm>
          <a:prstGeom prst="rect">
            <a:avLst/>
          </a:prstGeom>
          <a:noFill/>
        </p:spPr>
        <p:txBody>
          <a:bodyPr wrap="square">
            <a:spAutoFit/>
          </a:bodyPr>
          <a:lstStyle/>
          <a:p>
            <a:pPr>
              <a:buNone/>
            </a:pPr>
            <a:r>
              <a:rPr lang="en-US" dirty="0"/>
              <a:t>DO ... tell your readers—regularly—about the importance of public notices and your role in publishing notices</a:t>
            </a:r>
          </a:p>
          <a:p>
            <a:pPr>
              <a:buFont typeface="Arial" panose="020B0604020202020204" pitchFamily="34" charset="0"/>
              <a:buChar char="•"/>
            </a:pPr>
            <a:r>
              <a:rPr lang="en-US" dirty="0"/>
              <a:t>DO ... give public notices a prominent—and permanent—position in your newspaper.</a:t>
            </a:r>
          </a:p>
          <a:p>
            <a:pPr>
              <a:buFont typeface="Arial" panose="020B0604020202020204" pitchFamily="34" charset="0"/>
              <a:buChar char="•"/>
            </a:pPr>
            <a:r>
              <a:rPr lang="en-US" dirty="0"/>
              <a:t>DO ... make public notices easier to read and to understand.</a:t>
            </a:r>
          </a:p>
          <a:p>
            <a:pPr>
              <a:buFont typeface="Arial" panose="020B0604020202020204" pitchFamily="34" charset="0"/>
              <a:buChar char="•"/>
            </a:pPr>
            <a:r>
              <a:rPr lang="en-US" dirty="0"/>
              <a:t>DO ... train your staff on the importance of public notice and any requirements for the notice.</a:t>
            </a:r>
          </a:p>
          <a:p>
            <a:pPr>
              <a:buFont typeface="Arial" panose="020B0604020202020204" pitchFamily="34" charset="0"/>
              <a:buChar char="•"/>
            </a:pPr>
            <a:r>
              <a:rPr lang="en-US" dirty="0"/>
              <a:t>DO ... use public notice as a source of news stories.</a:t>
            </a:r>
          </a:p>
          <a:p>
            <a:pPr>
              <a:buFont typeface="Arial" panose="020B0604020202020204" pitchFamily="34" charset="0"/>
              <a:buChar char="•"/>
            </a:pPr>
            <a:r>
              <a:rPr lang="en-US" dirty="0"/>
              <a:t>DO ... let customers know you’re the public notice expert.</a:t>
            </a:r>
          </a:p>
          <a:p>
            <a:pPr>
              <a:buFont typeface="Arial" panose="020B0604020202020204" pitchFamily="34" charset="0"/>
              <a:buChar char="•"/>
            </a:pPr>
            <a:r>
              <a:rPr lang="en-US" dirty="0"/>
              <a:t>DO ... work with PNRC to monitor public notice legislation.</a:t>
            </a:r>
          </a:p>
          <a:p>
            <a:pPr>
              <a:buFont typeface="Arial" panose="020B0604020202020204" pitchFamily="34" charset="0"/>
              <a:buChar char="•"/>
            </a:pPr>
            <a:r>
              <a:rPr lang="en-US" dirty="0"/>
              <a:t>DO…display notices (or a link to them) prominently on your website.</a:t>
            </a:r>
          </a:p>
        </p:txBody>
      </p:sp>
    </p:spTree>
    <p:extLst>
      <p:ext uri="{BB962C8B-B14F-4D97-AF65-F5344CB8AC3E}">
        <p14:creationId xmlns:p14="http://schemas.microsoft.com/office/powerpoint/2010/main" val="90532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E74A1F8-2A28-F2E8-559F-0D0232EAE3BF}"/>
              </a:ext>
            </a:extLst>
          </p:cNvPr>
          <p:cNvSpPr txBox="1"/>
          <p:nvPr/>
        </p:nvSpPr>
        <p:spPr>
          <a:xfrm>
            <a:off x="3050381" y="2002601"/>
            <a:ext cx="6100762" cy="2308324"/>
          </a:xfrm>
          <a:prstGeom prst="rect">
            <a:avLst/>
          </a:prstGeom>
          <a:noFill/>
        </p:spPr>
        <p:txBody>
          <a:bodyPr wrap="square">
            <a:spAutoFit/>
          </a:bodyPr>
          <a:lstStyle/>
          <a:p>
            <a:pPr>
              <a:buFont typeface="Arial" panose="020B0604020202020204" pitchFamily="34" charset="0"/>
              <a:buChar char="•"/>
            </a:pPr>
            <a:r>
              <a:rPr lang="en-US" dirty="0"/>
              <a:t>DON'T ... treat public notice as just another classified advertising category.</a:t>
            </a:r>
          </a:p>
          <a:p>
            <a:pPr>
              <a:buFont typeface="Arial" panose="020B0604020202020204" pitchFamily="34" charset="0"/>
              <a:buChar char="•"/>
            </a:pPr>
            <a:r>
              <a:rPr lang="en-US" dirty="0"/>
              <a:t>DON'T ... assume your readers know you're the source for local public notices.</a:t>
            </a:r>
          </a:p>
          <a:p>
            <a:pPr>
              <a:buFont typeface="Arial" panose="020B0604020202020204" pitchFamily="34" charset="0"/>
              <a:buChar char="•"/>
            </a:pPr>
            <a:r>
              <a:rPr lang="en-US" dirty="0"/>
              <a:t>DON'T ... put your least-experienced staff member in charge of public notices.</a:t>
            </a:r>
          </a:p>
          <a:p>
            <a:pPr>
              <a:buFont typeface="Arial" panose="020B0604020202020204" pitchFamily="34" charset="0"/>
              <a:buChar char="•"/>
            </a:pPr>
            <a:r>
              <a:rPr lang="en-US" dirty="0"/>
              <a:t>DON'T ... think that this is only about revenue for your newspaper.</a:t>
            </a:r>
          </a:p>
        </p:txBody>
      </p:sp>
    </p:spTree>
    <p:extLst>
      <p:ext uri="{BB962C8B-B14F-4D97-AF65-F5344CB8AC3E}">
        <p14:creationId xmlns:p14="http://schemas.microsoft.com/office/powerpoint/2010/main" val="16272459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7842A9-B55C-B536-00FE-3E3D3CEC8869}"/>
              </a:ext>
            </a:extLst>
          </p:cNvPr>
          <p:cNvSpPr txBox="1"/>
          <p:nvPr/>
        </p:nvSpPr>
        <p:spPr>
          <a:xfrm>
            <a:off x="3050381" y="1013228"/>
            <a:ext cx="6100762" cy="2087495"/>
          </a:xfrm>
          <a:prstGeom prst="rect">
            <a:avLst/>
          </a:prstGeom>
          <a:noFill/>
        </p:spPr>
        <p:txBody>
          <a:bodyPr wrap="square">
            <a:spAutoFit/>
          </a:bodyPr>
          <a:lstStyle/>
          <a:p>
            <a:pPr marL="0" marR="0">
              <a:lnSpc>
                <a:spcPct val="115000"/>
              </a:lnSpc>
              <a:spcAft>
                <a:spcPts val="800"/>
              </a:spcAft>
              <a:buNone/>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MAINTENANCE: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ARCHIVE: One advantage of printed newspaper notice is that it is easily archived. This may be done through stored print editions or as PDFs on a storage device. Notices are legal and historical documents that may be used in lawsuits several years or decades after publication.</a:t>
            </a:r>
          </a:p>
        </p:txBody>
      </p:sp>
    </p:spTree>
    <p:extLst>
      <p:ext uri="{BB962C8B-B14F-4D97-AF65-F5344CB8AC3E}">
        <p14:creationId xmlns:p14="http://schemas.microsoft.com/office/powerpoint/2010/main" val="2550624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1AC600-E4F2-C778-3F97-D6328A51ABA2}"/>
              </a:ext>
            </a:extLst>
          </p:cNvPr>
          <p:cNvSpPr txBox="1"/>
          <p:nvPr/>
        </p:nvSpPr>
        <p:spPr>
          <a:xfrm>
            <a:off x="3050381" y="2179445"/>
            <a:ext cx="6100762" cy="2508635"/>
          </a:xfrm>
          <a:prstGeom prst="rect">
            <a:avLst/>
          </a:prstGeom>
          <a:noFill/>
        </p:spPr>
        <p:txBody>
          <a:bodyPr wrap="square">
            <a:spAutoFit/>
          </a:bodyPr>
          <a:lstStyle/>
          <a:p>
            <a:pPr marL="0" marR="0">
              <a:lnSpc>
                <a:spcPct val="115000"/>
              </a:lnSpc>
              <a:spcAft>
                <a:spcPts val="800"/>
              </a:spcAft>
              <a:buNone/>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CUSTOMER SERVICE: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ACKNOWLEDGE RECEIPT: Notify customers to confirm receipt of each notice to be published. Have a template response ready to send via email, fax, etc.</a:t>
            </a:r>
          </a:p>
          <a:p>
            <a:pPr marL="0" marR="0">
              <a:lnSpc>
                <a:spcPct val="115000"/>
              </a:lnSpc>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PROOF: Send a proof and bill to the customer after the first publication of a notice to verify accuracy before additional publication days.</a:t>
            </a:r>
          </a:p>
        </p:txBody>
      </p:sp>
    </p:spTree>
    <p:extLst>
      <p:ext uri="{BB962C8B-B14F-4D97-AF65-F5344CB8AC3E}">
        <p14:creationId xmlns:p14="http://schemas.microsoft.com/office/powerpoint/2010/main" val="1128023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DD450DF-17C2-3188-3EF3-2453D957FBFF}"/>
              </a:ext>
            </a:extLst>
          </p:cNvPr>
          <p:cNvSpPr txBox="1"/>
          <p:nvPr/>
        </p:nvSpPr>
        <p:spPr>
          <a:xfrm>
            <a:off x="3050381" y="489495"/>
            <a:ext cx="6100762" cy="5888535"/>
          </a:xfrm>
          <a:prstGeom prst="rect">
            <a:avLst/>
          </a:prstGeom>
          <a:noFill/>
        </p:spPr>
        <p:txBody>
          <a:bodyPr wrap="square">
            <a:spAutoFit/>
          </a:bodyPr>
          <a:lstStyle/>
          <a:p>
            <a:pPr marL="0" marR="0">
              <a:lnSpc>
                <a:spcPct val="115000"/>
              </a:lnSpc>
              <a:spcAft>
                <a:spcPts val="800"/>
              </a:spcAft>
              <a:buNone/>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PROMOTING READERSHIP OF NOTICES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INDEX: Promote in the print paper directing people on which page to find public notices. List in Page 1 index.</a:t>
            </a:r>
          </a:p>
          <a:p>
            <a:pPr marL="0" marR="0">
              <a:lnSpc>
                <a:spcPct val="115000"/>
              </a:lnSpc>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BENEFITS: List why notices are important and beneficial to the general public on page with notices.</a:t>
            </a:r>
          </a:p>
          <a:p>
            <a:pPr marL="0" marR="0">
              <a:lnSpc>
                <a:spcPct val="115000"/>
              </a:lnSpc>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GLOSSARY: Consider including a glossary of terms frequently used in notices.</a:t>
            </a:r>
          </a:p>
          <a:p>
            <a:pPr marL="0" marR="0">
              <a:lnSpc>
                <a:spcPct val="115000"/>
              </a:lnSpc>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SOCIAL MEDIA: Promote on the newspaper’s social media accounts.</a:t>
            </a:r>
          </a:p>
          <a:p>
            <a:pPr marL="0" marR="0">
              <a:lnSpc>
                <a:spcPct val="115000"/>
              </a:lnSpc>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HEADLINES: Consider putting news-type headlines on certain notices, such as city, county and other notices of general interest.</a:t>
            </a:r>
          </a:p>
          <a:p>
            <a:pPr marL="0" marR="0">
              <a:lnSpc>
                <a:spcPct val="115000"/>
              </a:lnSpc>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PHOTOS: Insert corresponding photos/graphics where applicable as they draw in the reader. Example: a map to identify one or more locations in your notices that day.</a:t>
            </a:r>
          </a:p>
          <a:p>
            <a:pPr marL="0" marR="0">
              <a:lnSpc>
                <a:spcPct val="115000"/>
              </a:lnSpc>
              <a:spcAft>
                <a:spcPts val="8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534448032"/>
      </p:ext>
    </p:extLst>
  </p:cSld>
  <p:clrMapOvr>
    <a:masterClrMapping/>
  </p:clrMapOvr>
</p:sld>
</file>

<file path=ppt/theme/theme1.xml><?xml version="1.0" encoding="utf-8"?>
<a:theme xmlns:a="http://schemas.openxmlformats.org/drawingml/2006/main" name="ArchVTI">
  <a:themeElements>
    <a:clrScheme name="Custom 42">
      <a:dk1>
        <a:sysClr val="windowText" lastClr="000000"/>
      </a:dk1>
      <a:lt1>
        <a:sysClr val="window" lastClr="FFFFFF"/>
      </a:lt1>
      <a:dk2>
        <a:srgbClr val="642626"/>
      </a:dk2>
      <a:lt2>
        <a:srgbClr val="F3F0E9"/>
      </a:lt2>
      <a:accent1>
        <a:srgbClr val="556D6F"/>
      </a:accent1>
      <a:accent2>
        <a:srgbClr val="C05050"/>
      </a:accent2>
      <a:accent3>
        <a:srgbClr val="BF873A"/>
      </a:accent3>
      <a:accent4>
        <a:srgbClr val="D8897E"/>
      </a:accent4>
      <a:accent5>
        <a:srgbClr val="A4976B"/>
      </a:accent5>
      <a:accent6>
        <a:srgbClr val="D49D8C"/>
      </a:accent6>
      <a:hlink>
        <a:srgbClr val="D13D6E"/>
      </a:hlink>
      <a:folHlink>
        <a:srgbClr val="6C9D92"/>
      </a:folHlink>
    </a:clrScheme>
    <a:fontScheme name="Custom 16">
      <a:majorFont>
        <a:latin typeface="Footlight MT Ligh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chVTI" id="{23FE938F-4DF0-4C94-8546-C2AC6D26660D}" vid="{62E62DA1-385F-4EE3-8841-58A87FAE2068}"/>
    </a:ext>
  </a:extLst>
</a:theme>
</file>

<file path=docProps/app.xml><?xml version="1.0" encoding="utf-8"?>
<Properties xmlns="http://schemas.openxmlformats.org/officeDocument/2006/extended-properties" xmlns:vt="http://schemas.openxmlformats.org/officeDocument/2006/docPropsVTypes">
  <TotalTime>265</TotalTime>
  <Words>637</Words>
  <Application>Microsoft Office PowerPoint</Application>
  <PresentationFormat>Widescreen</PresentationFormat>
  <Paragraphs>33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Avenir Next LT Pro</vt:lpstr>
      <vt:lpstr>Calibri</vt:lpstr>
      <vt:lpstr>Footlight MT Light</vt:lpstr>
      <vt:lpstr>ArchVTI</vt:lpstr>
      <vt:lpstr>Keeping Public Notices Where the Public Notices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Lisa McGraw</dc:creator>
  <cp:lastModifiedBy>Lisa McGraw</cp:lastModifiedBy>
  <cp:revision>2</cp:revision>
  <cp:lastPrinted>2025-11-17T13:03:39Z</cp:lastPrinted>
  <dcterms:created xsi:type="dcterms:W3CDTF">2025-11-17T12:38:12Z</dcterms:created>
  <dcterms:modified xsi:type="dcterms:W3CDTF">2025-11-18T13:19:20Z</dcterms:modified>
</cp:coreProperties>
</file>